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60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ngh, Gargi" initials="SG" lastIdx="1" clrIdx="0">
    <p:extLst>
      <p:ext uri="{19B8F6BF-5375-455C-9EA6-DF929625EA0E}">
        <p15:presenceInfo xmlns:p15="http://schemas.microsoft.com/office/powerpoint/2012/main" userId="S-1-5-21-1120367096-779962018-1349916565-43456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3" autoAdjust="0"/>
  </p:normalViewPr>
  <p:slideViewPr>
    <p:cSldViewPr snapToGrid="0">
      <p:cViewPr varScale="1">
        <p:scale>
          <a:sx n="161" d="100"/>
          <a:sy n="161" d="100"/>
        </p:scale>
        <p:origin x="17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, Michael" userId="bc5aa418-0df9-4b37-8c60-dbfd612070d7" providerId="ADAL" clId="{810E05D8-6A41-4C42-A949-2DB72CA110F8}"/>
    <pc:docChg chg="custSel addSld delSld modSld sldOrd">
      <pc:chgData name="Martin, Michael" userId="bc5aa418-0df9-4b37-8c60-dbfd612070d7" providerId="ADAL" clId="{810E05D8-6A41-4C42-A949-2DB72CA110F8}" dt="2019-06-03T16:22:55.959" v="41" actId="22"/>
      <pc:docMkLst>
        <pc:docMk/>
      </pc:docMkLst>
      <pc:sldChg chg="modSp">
        <pc:chgData name="Martin, Michael" userId="bc5aa418-0df9-4b37-8c60-dbfd612070d7" providerId="ADAL" clId="{810E05D8-6A41-4C42-A949-2DB72CA110F8}" dt="2019-06-03T16:22:55.959" v="41" actId="22"/>
        <pc:sldMkLst>
          <pc:docMk/>
          <pc:sldMk cId="3646108598" sldId="257"/>
        </pc:sldMkLst>
        <pc:spChg chg="mod">
          <ac:chgData name="Martin, Michael" userId="bc5aa418-0df9-4b37-8c60-dbfd612070d7" providerId="ADAL" clId="{810E05D8-6A41-4C42-A949-2DB72CA110F8}" dt="2019-06-03T16:22:55.959" v="41" actId="22"/>
          <ac:spMkLst>
            <pc:docMk/>
            <pc:sldMk cId="3646108598" sldId="257"/>
            <ac:spMk id="5" creationId="{C9FE4705-4825-430C-A3F7-685980CDBD49}"/>
          </ac:spMkLst>
        </pc:spChg>
      </pc:sldChg>
      <pc:sldChg chg="addSp delSp modSp">
        <pc:chgData name="Martin, Michael" userId="bc5aa418-0df9-4b37-8c60-dbfd612070d7" providerId="ADAL" clId="{810E05D8-6A41-4C42-A949-2DB72CA110F8}" dt="2019-06-03T16:16:47.773" v="7" actId="1076"/>
        <pc:sldMkLst>
          <pc:docMk/>
          <pc:sldMk cId="2247702453" sldId="260"/>
        </pc:sldMkLst>
        <pc:spChg chg="mod">
          <ac:chgData name="Martin, Michael" userId="bc5aa418-0df9-4b37-8c60-dbfd612070d7" providerId="ADAL" clId="{810E05D8-6A41-4C42-A949-2DB72CA110F8}" dt="2019-06-03T16:16:39.861" v="6" actId="20577"/>
          <ac:spMkLst>
            <pc:docMk/>
            <pc:sldMk cId="2247702453" sldId="260"/>
            <ac:spMk id="13" creationId="{C74F72F0-77EB-4609-ACA0-C89DCF133387}"/>
          </ac:spMkLst>
        </pc:spChg>
        <pc:grpChg chg="add mod ord">
          <ac:chgData name="Martin, Michael" userId="bc5aa418-0df9-4b37-8c60-dbfd612070d7" providerId="ADAL" clId="{810E05D8-6A41-4C42-A949-2DB72CA110F8}" dt="2019-06-03T16:16:47.773" v="7" actId="1076"/>
          <ac:grpSpMkLst>
            <pc:docMk/>
            <pc:sldMk cId="2247702453" sldId="260"/>
            <ac:grpSpMk id="2" creationId="{B7B71668-36B8-E541-B360-8D5645DBB806}"/>
          </ac:grpSpMkLst>
        </pc:grpChg>
        <pc:grpChg chg="del">
          <ac:chgData name="Martin, Michael" userId="bc5aa418-0df9-4b37-8c60-dbfd612070d7" providerId="ADAL" clId="{810E05D8-6A41-4C42-A949-2DB72CA110F8}" dt="2019-06-03T16:15:35.040" v="2" actId="478"/>
          <ac:grpSpMkLst>
            <pc:docMk/>
            <pc:sldMk cId="2247702453" sldId="260"/>
            <ac:grpSpMk id="3" creationId="{003864E2-B629-4426-9281-BEFD9E0EC3B5}"/>
          </ac:grpSpMkLst>
        </pc:grpChg>
        <pc:cxnChg chg="mod">
          <ac:chgData name="Martin, Michael" userId="bc5aa418-0df9-4b37-8c60-dbfd612070d7" providerId="ADAL" clId="{810E05D8-6A41-4C42-A949-2DB72CA110F8}" dt="2019-06-03T16:15:35.040" v="2" actId="478"/>
          <ac:cxnSpMkLst>
            <pc:docMk/>
            <pc:sldMk cId="2247702453" sldId="260"/>
            <ac:cxnSpMk id="7" creationId="{4E0A9CD9-090E-4FEF-9F95-F2B2D18D6D2F}"/>
          </ac:cxnSpMkLst>
        </pc:cxnChg>
        <pc:cxnChg chg="mod">
          <ac:chgData name="Martin, Michael" userId="bc5aa418-0df9-4b37-8c60-dbfd612070d7" providerId="ADAL" clId="{810E05D8-6A41-4C42-A949-2DB72CA110F8}" dt="2019-06-03T16:15:35.040" v="2" actId="478"/>
          <ac:cxnSpMkLst>
            <pc:docMk/>
            <pc:sldMk cId="2247702453" sldId="260"/>
            <ac:cxnSpMk id="34" creationId="{5A4B954E-6870-4FAB-82A1-020C86D744B4}"/>
          </ac:cxnSpMkLst>
        </pc:cxnChg>
        <pc:cxnChg chg="mod">
          <ac:chgData name="Martin, Michael" userId="bc5aa418-0df9-4b37-8c60-dbfd612070d7" providerId="ADAL" clId="{810E05D8-6A41-4C42-A949-2DB72CA110F8}" dt="2019-06-03T16:15:35.040" v="2" actId="478"/>
          <ac:cxnSpMkLst>
            <pc:docMk/>
            <pc:sldMk cId="2247702453" sldId="260"/>
            <ac:cxnSpMk id="37" creationId="{850F7C99-E051-4B38-9364-E4C67734F2F7}"/>
          </ac:cxnSpMkLst>
        </pc:cxnChg>
        <pc:cxnChg chg="mod">
          <ac:chgData name="Martin, Michael" userId="bc5aa418-0df9-4b37-8c60-dbfd612070d7" providerId="ADAL" clId="{810E05D8-6A41-4C42-A949-2DB72CA110F8}" dt="2019-06-03T16:15:35.040" v="2" actId="478"/>
          <ac:cxnSpMkLst>
            <pc:docMk/>
            <pc:sldMk cId="2247702453" sldId="260"/>
            <ac:cxnSpMk id="40" creationId="{DE77DCAB-E878-4E12-B420-B9A59726D2F4}"/>
          </ac:cxnSpMkLst>
        </pc:cxnChg>
        <pc:cxnChg chg="mod">
          <ac:chgData name="Martin, Michael" userId="bc5aa418-0df9-4b37-8c60-dbfd612070d7" providerId="ADAL" clId="{810E05D8-6A41-4C42-A949-2DB72CA110F8}" dt="2019-06-03T16:15:35.040" v="2" actId="478"/>
          <ac:cxnSpMkLst>
            <pc:docMk/>
            <pc:sldMk cId="2247702453" sldId="260"/>
            <ac:cxnSpMk id="48" creationId="{E71A5241-377F-4718-BF0B-F0ADDD746A53}"/>
          </ac:cxnSpMkLst>
        </pc:cxnChg>
        <pc:cxnChg chg="mod">
          <ac:chgData name="Martin, Michael" userId="bc5aa418-0df9-4b37-8c60-dbfd612070d7" providerId="ADAL" clId="{810E05D8-6A41-4C42-A949-2DB72CA110F8}" dt="2019-06-03T16:15:35.040" v="2" actId="478"/>
          <ac:cxnSpMkLst>
            <pc:docMk/>
            <pc:sldMk cId="2247702453" sldId="260"/>
            <ac:cxnSpMk id="50" creationId="{909C0092-31BA-4426-8B62-F823374E3E76}"/>
          </ac:cxnSpMkLst>
        </pc:cxnChg>
        <pc:cxnChg chg="mod">
          <ac:chgData name="Martin, Michael" userId="bc5aa418-0df9-4b37-8c60-dbfd612070d7" providerId="ADAL" clId="{810E05D8-6A41-4C42-A949-2DB72CA110F8}" dt="2019-06-03T16:15:35.040" v="2" actId="478"/>
          <ac:cxnSpMkLst>
            <pc:docMk/>
            <pc:sldMk cId="2247702453" sldId="260"/>
            <ac:cxnSpMk id="53" creationId="{8B2975A1-8B1C-470B-BF97-7889A075416E}"/>
          </ac:cxnSpMkLst>
        </pc:cxnChg>
        <pc:cxnChg chg="mod">
          <ac:chgData name="Martin, Michael" userId="bc5aa418-0df9-4b37-8c60-dbfd612070d7" providerId="ADAL" clId="{810E05D8-6A41-4C42-A949-2DB72CA110F8}" dt="2019-06-03T16:15:35.040" v="2" actId="478"/>
          <ac:cxnSpMkLst>
            <pc:docMk/>
            <pc:sldMk cId="2247702453" sldId="260"/>
            <ac:cxnSpMk id="66" creationId="{5EBEA788-31EE-4454-A0FF-FB6201D6803F}"/>
          </ac:cxnSpMkLst>
        </pc:cxnChg>
        <pc:cxnChg chg="mod">
          <ac:chgData name="Martin, Michael" userId="bc5aa418-0df9-4b37-8c60-dbfd612070d7" providerId="ADAL" clId="{810E05D8-6A41-4C42-A949-2DB72CA110F8}" dt="2019-06-03T16:15:35.040" v="2" actId="478"/>
          <ac:cxnSpMkLst>
            <pc:docMk/>
            <pc:sldMk cId="2247702453" sldId="260"/>
            <ac:cxnSpMk id="69" creationId="{4D6E1AEC-958E-4EA3-AC12-9F0F7B52B411}"/>
          </ac:cxnSpMkLst>
        </pc:cxnChg>
        <pc:cxnChg chg="mod">
          <ac:chgData name="Martin, Michael" userId="bc5aa418-0df9-4b37-8c60-dbfd612070d7" providerId="ADAL" clId="{810E05D8-6A41-4C42-A949-2DB72CA110F8}" dt="2019-06-03T16:15:35.040" v="2" actId="478"/>
          <ac:cxnSpMkLst>
            <pc:docMk/>
            <pc:sldMk cId="2247702453" sldId="260"/>
            <ac:cxnSpMk id="72" creationId="{93BDBB50-7A5F-4040-A719-F51CF17133F9}"/>
          </ac:cxnSpMkLst>
        </pc:cxnChg>
        <pc:cxnChg chg="mod">
          <ac:chgData name="Martin, Michael" userId="bc5aa418-0df9-4b37-8c60-dbfd612070d7" providerId="ADAL" clId="{810E05D8-6A41-4C42-A949-2DB72CA110F8}" dt="2019-06-03T16:15:35.040" v="2" actId="478"/>
          <ac:cxnSpMkLst>
            <pc:docMk/>
            <pc:sldMk cId="2247702453" sldId="260"/>
            <ac:cxnSpMk id="77" creationId="{300FA51E-FCE3-4F72-816F-6000F988D860}"/>
          </ac:cxnSpMkLst>
        </pc:cxnChg>
      </pc:sldChg>
      <pc:sldChg chg="delSp new del ord">
        <pc:chgData name="Martin, Michael" userId="bc5aa418-0df9-4b37-8c60-dbfd612070d7" providerId="ADAL" clId="{810E05D8-6A41-4C42-A949-2DB72CA110F8}" dt="2019-06-03T16:18:15.585" v="13" actId="2696"/>
        <pc:sldMkLst>
          <pc:docMk/>
          <pc:sldMk cId="2634452612" sldId="261"/>
        </pc:sldMkLst>
        <pc:spChg chg="del">
          <ac:chgData name="Martin, Michael" userId="bc5aa418-0df9-4b37-8c60-dbfd612070d7" providerId="ADAL" clId="{810E05D8-6A41-4C42-A949-2DB72CA110F8}" dt="2019-06-03T16:17:14.759" v="11" actId="478"/>
          <ac:spMkLst>
            <pc:docMk/>
            <pc:sldMk cId="2634452612" sldId="261"/>
            <ac:spMk id="2" creationId="{14543C0F-8BCB-1440-A3B4-A577731315A3}"/>
          </ac:spMkLst>
        </pc:spChg>
        <pc:spChg chg="del">
          <ac:chgData name="Martin, Michael" userId="bc5aa418-0df9-4b37-8c60-dbfd612070d7" providerId="ADAL" clId="{810E05D8-6A41-4C42-A949-2DB72CA110F8}" dt="2019-06-03T16:17:11.777" v="10" actId="478"/>
          <ac:spMkLst>
            <pc:docMk/>
            <pc:sldMk cId="2634452612" sldId="261"/>
            <ac:spMk id="3" creationId="{F805529B-D54A-8547-9FC2-112576734DBB}"/>
          </ac:spMkLst>
        </pc:spChg>
      </pc:sldChg>
      <pc:sldChg chg="addSp delSp modSp add del">
        <pc:chgData name="Martin, Michael" userId="bc5aa418-0df9-4b37-8c60-dbfd612070d7" providerId="ADAL" clId="{810E05D8-6A41-4C42-A949-2DB72CA110F8}" dt="2019-06-03T16:21:54.397" v="26" actId="2696"/>
        <pc:sldMkLst>
          <pc:docMk/>
          <pc:sldMk cId="2914737620" sldId="262"/>
        </pc:sldMkLst>
        <pc:spChg chg="del">
          <ac:chgData name="Martin, Michael" userId="bc5aa418-0df9-4b37-8c60-dbfd612070d7" providerId="ADAL" clId="{810E05D8-6A41-4C42-A949-2DB72CA110F8}" dt="2019-06-03T16:18:28.033" v="16" actId="478"/>
          <ac:spMkLst>
            <pc:docMk/>
            <pc:sldMk cId="2914737620" sldId="262"/>
            <ac:spMk id="2" creationId="{63857739-2450-46CC-97E8-A1AC2FC5B3EE}"/>
          </ac:spMkLst>
        </pc:spChg>
        <pc:spChg chg="del">
          <ac:chgData name="Martin, Michael" userId="bc5aa418-0df9-4b37-8c60-dbfd612070d7" providerId="ADAL" clId="{810E05D8-6A41-4C42-A949-2DB72CA110F8}" dt="2019-06-03T16:18:24.367" v="15" actId="478"/>
          <ac:spMkLst>
            <pc:docMk/>
            <pc:sldMk cId="2914737620" sldId="262"/>
            <ac:spMk id="5" creationId="{C9FE4705-4825-430C-A3F7-685980CDBD49}"/>
          </ac:spMkLst>
        </pc:spChg>
        <pc:picChg chg="add mod">
          <ac:chgData name="Martin, Michael" userId="bc5aa418-0df9-4b37-8c60-dbfd612070d7" providerId="ADAL" clId="{810E05D8-6A41-4C42-A949-2DB72CA110F8}" dt="2019-06-03T16:21:14.835" v="19" actId="1076"/>
          <ac:picMkLst>
            <pc:docMk/>
            <pc:sldMk cId="2914737620" sldId="262"/>
            <ac:picMk id="4" creationId="{BB6909D0-95E2-FF45-B249-ED08154417D3}"/>
          </ac:picMkLst>
        </pc:picChg>
        <pc:picChg chg="del">
          <ac:chgData name="Martin, Michael" userId="bc5aa418-0df9-4b37-8c60-dbfd612070d7" providerId="ADAL" clId="{810E05D8-6A41-4C42-A949-2DB72CA110F8}" dt="2019-06-03T16:18:19.575" v="14" actId="478"/>
          <ac:picMkLst>
            <pc:docMk/>
            <pc:sldMk cId="2914737620" sldId="262"/>
            <ac:picMk id="9" creationId="{81C94074-1CE0-44A8-A69E-8A0DB64CAC18}"/>
          </ac:picMkLst>
        </pc:picChg>
      </pc:sldChg>
      <pc:sldChg chg="addSp delSp modSp new ord">
        <pc:chgData name="Martin, Michael" userId="bc5aa418-0df9-4b37-8c60-dbfd612070d7" providerId="ADAL" clId="{810E05D8-6A41-4C42-A949-2DB72CA110F8}" dt="2019-06-03T16:22:04.243" v="27" actId="1076"/>
        <pc:sldMkLst>
          <pc:docMk/>
          <pc:sldMk cId="3075253469" sldId="263"/>
        </pc:sldMkLst>
        <pc:spChg chg="del">
          <ac:chgData name="Martin, Michael" userId="bc5aa418-0df9-4b37-8c60-dbfd612070d7" providerId="ADAL" clId="{810E05D8-6A41-4C42-A949-2DB72CA110F8}" dt="2019-06-03T16:21:26.637" v="22" actId="478"/>
          <ac:spMkLst>
            <pc:docMk/>
            <pc:sldMk cId="3075253469" sldId="263"/>
            <ac:spMk id="2" creationId="{B546293E-45D1-B341-ACEF-F40562E94CDD}"/>
          </ac:spMkLst>
        </pc:spChg>
        <pc:spChg chg="del">
          <ac:chgData name="Martin, Michael" userId="bc5aa418-0df9-4b37-8c60-dbfd612070d7" providerId="ADAL" clId="{810E05D8-6A41-4C42-A949-2DB72CA110F8}" dt="2019-06-03T16:21:23.916" v="21" actId="478"/>
          <ac:spMkLst>
            <pc:docMk/>
            <pc:sldMk cId="3075253469" sldId="263"/>
            <ac:spMk id="3" creationId="{3BE01F09-C667-224B-9FD5-6CA91A5392C3}"/>
          </ac:spMkLst>
        </pc:spChg>
        <pc:picChg chg="add mod">
          <ac:chgData name="Martin, Michael" userId="bc5aa418-0df9-4b37-8c60-dbfd612070d7" providerId="ADAL" clId="{810E05D8-6A41-4C42-A949-2DB72CA110F8}" dt="2019-06-03T16:21:37.853" v="25" actId="14100"/>
          <ac:picMkLst>
            <pc:docMk/>
            <pc:sldMk cId="3075253469" sldId="263"/>
            <ac:picMk id="6" creationId="{02427750-61DB-1A40-90B3-8E17BA365C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1FA20-65F2-407B-8FCF-621F5661B18C}" type="datetimeFigureOut">
              <a:rPr lang="en-US" smtClean="0"/>
              <a:t>6/3/19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4B966-7187-4057-AAD2-4B071B9E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2D22-FA74-411C-AFC7-3808BCA81A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29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2D22-FA74-411C-AFC7-3808BCA81A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44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2D22-FA74-411C-AFC7-3808BCA81A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6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6F8B-FEBF-46D7-AE98-D28B2E95A833}" type="datetimeFigureOut">
              <a:rPr lang="en-US" smtClean="0"/>
              <a:t>6/3/19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F5F1-1A4A-4153-ADB7-EC30C1C1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6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6F8B-FEBF-46D7-AE98-D28B2E95A833}" type="datetimeFigureOut">
              <a:rPr lang="en-US" smtClean="0"/>
              <a:t>6/3/19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F5F1-1A4A-4153-ADB7-EC30C1C1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0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6F8B-FEBF-46D7-AE98-D28B2E95A833}" type="datetimeFigureOut">
              <a:rPr lang="en-US" smtClean="0"/>
              <a:t>6/3/19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F5F1-1A4A-4153-ADB7-EC30C1C1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5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6F8B-FEBF-46D7-AE98-D28B2E95A833}" type="datetimeFigureOut">
              <a:rPr lang="en-US" smtClean="0"/>
              <a:t>6/3/19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F5F1-1A4A-4153-ADB7-EC30C1C1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9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6F8B-FEBF-46D7-AE98-D28B2E95A833}" type="datetimeFigureOut">
              <a:rPr lang="en-US" smtClean="0"/>
              <a:t>6/3/19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F5F1-1A4A-4153-ADB7-EC30C1C1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4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6F8B-FEBF-46D7-AE98-D28B2E95A833}" type="datetimeFigureOut">
              <a:rPr lang="en-US" smtClean="0"/>
              <a:t>6/3/19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F5F1-1A4A-4153-ADB7-EC30C1C1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1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6F8B-FEBF-46D7-AE98-D28B2E95A833}" type="datetimeFigureOut">
              <a:rPr lang="en-US" smtClean="0"/>
              <a:t>6/3/19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F5F1-1A4A-4153-ADB7-EC30C1C1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2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6F8B-FEBF-46D7-AE98-D28B2E95A833}" type="datetimeFigureOut">
              <a:rPr lang="en-US" smtClean="0"/>
              <a:t>6/3/19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F5F1-1A4A-4153-ADB7-EC30C1C1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6F8B-FEBF-46D7-AE98-D28B2E95A833}" type="datetimeFigureOut">
              <a:rPr lang="en-US" smtClean="0"/>
              <a:t>6/3/19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F5F1-1A4A-4153-ADB7-EC30C1C1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3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6F8B-FEBF-46D7-AE98-D28B2E95A833}" type="datetimeFigureOut">
              <a:rPr lang="en-US" smtClean="0"/>
              <a:t>6/3/19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F5F1-1A4A-4153-ADB7-EC30C1C1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3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6F8B-FEBF-46D7-AE98-D28B2E95A833}" type="datetimeFigureOut">
              <a:rPr lang="en-US" smtClean="0"/>
              <a:t>6/3/19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F5F1-1A4A-4153-ADB7-EC30C1C1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2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66F8B-FEBF-46D7-AE98-D28B2E95A833}" type="datetimeFigureOut">
              <a:rPr lang="en-US" smtClean="0"/>
              <a:t>6/3/19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7F5F1-1A4A-4153-ADB7-EC30C1C1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1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/>
          <p:cNvSpPr/>
          <p:nvPr/>
        </p:nvSpPr>
        <p:spPr>
          <a:xfrm flipV="1">
            <a:off x="2593420" y="6335851"/>
            <a:ext cx="9598581" cy="522149"/>
          </a:xfrm>
          <a:custGeom>
            <a:avLst/>
            <a:gdLst>
              <a:gd name="connsiteX0" fmla="*/ 828979 w 9598581"/>
              <a:gd name="connsiteY0" fmla="*/ 522149 h 522149"/>
              <a:gd name="connsiteX1" fmla="*/ 9598581 w 9598581"/>
              <a:gd name="connsiteY1" fmla="*/ 522149 h 522149"/>
              <a:gd name="connsiteX2" fmla="*/ 9598581 w 9598581"/>
              <a:gd name="connsiteY2" fmla="*/ 464838 h 522149"/>
              <a:gd name="connsiteX3" fmla="*/ 8554640 w 9598581"/>
              <a:gd name="connsiteY3" fmla="*/ 464838 h 522149"/>
              <a:gd name="connsiteX4" fmla="*/ 8554640 w 9598581"/>
              <a:gd name="connsiteY4" fmla="*/ 419119 h 522149"/>
              <a:gd name="connsiteX5" fmla="*/ 9598581 w 9598581"/>
              <a:gd name="connsiteY5" fmla="*/ 419119 h 522149"/>
              <a:gd name="connsiteX6" fmla="*/ 9598581 w 9598581"/>
              <a:gd name="connsiteY6" fmla="*/ 342090 h 522149"/>
              <a:gd name="connsiteX7" fmla="*/ 7730727 w 9598581"/>
              <a:gd name="connsiteY7" fmla="*/ 342090 h 522149"/>
              <a:gd name="connsiteX8" fmla="*/ 7730727 w 9598581"/>
              <a:gd name="connsiteY8" fmla="*/ 296371 h 522149"/>
              <a:gd name="connsiteX9" fmla="*/ 9598581 w 9598581"/>
              <a:gd name="connsiteY9" fmla="*/ 296371 h 522149"/>
              <a:gd name="connsiteX10" fmla="*/ 9598581 w 9598581"/>
              <a:gd name="connsiteY10" fmla="*/ 217604 h 522149"/>
              <a:gd name="connsiteX11" fmla="*/ 7067787 w 9598581"/>
              <a:gd name="connsiteY11" fmla="*/ 217604 h 522149"/>
              <a:gd name="connsiteX12" fmla="*/ 7067787 w 9598581"/>
              <a:gd name="connsiteY12" fmla="*/ 171885 h 522149"/>
              <a:gd name="connsiteX13" fmla="*/ 9598581 w 9598581"/>
              <a:gd name="connsiteY13" fmla="*/ 171885 h 522149"/>
              <a:gd name="connsiteX14" fmla="*/ 9598581 w 9598581"/>
              <a:gd name="connsiteY14" fmla="*/ 108015 h 522149"/>
              <a:gd name="connsiteX15" fmla="*/ 6358174 w 9598581"/>
              <a:gd name="connsiteY15" fmla="*/ 108015 h 522149"/>
              <a:gd name="connsiteX16" fmla="*/ 6358174 w 9598581"/>
              <a:gd name="connsiteY16" fmla="*/ 62296 h 522149"/>
              <a:gd name="connsiteX17" fmla="*/ 9598581 w 9598581"/>
              <a:gd name="connsiteY17" fmla="*/ 62296 h 522149"/>
              <a:gd name="connsiteX18" fmla="*/ 9598581 w 9598581"/>
              <a:gd name="connsiteY18" fmla="*/ 0 h 522149"/>
              <a:gd name="connsiteX19" fmla="*/ 0 w 9598581"/>
              <a:gd name="connsiteY19" fmla="*/ 0 h 522149"/>
              <a:gd name="connsiteX20" fmla="*/ 828979 w 9598581"/>
              <a:gd name="connsiteY20" fmla="*/ 522149 h 52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98581" h="522149">
                <a:moveTo>
                  <a:pt x="828979" y="522149"/>
                </a:moveTo>
                <a:lnTo>
                  <a:pt x="9598581" y="522149"/>
                </a:lnTo>
                <a:lnTo>
                  <a:pt x="9598581" y="464838"/>
                </a:lnTo>
                <a:lnTo>
                  <a:pt x="8554640" y="464838"/>
                </a:lnTo>
                <a:lnTo>
                  <a:pt x="8554640" y="419119"/>
                </a:lnTo>
                <a:lnTo>
                  <a:pt x="9598581" y="419119"/>
                </a:lnTo>
                <a:lnTo>
                  <a:pt x="9598581" y="342090"/>
                </a:lnTo>
                <a:lnTo>
                  <a:pt x="7730727" y="342090"/>
                </a:lnTo>
                <a:lnTo>
                  <a:pt x="7730727" y="296371"/>
                </a:lnTo>
                <a:lnTo>
                  <a:pt x="9598581" y="296371"/>
                </a:lnTo>
                <a:lnTo>
                  <a:pt x="9598581" y="217604"/>
                </a:lnTo>
                <a:lnTo>
                  <a:pt x="7067787" y="217604"/>
                </a:lnTo>
                <a:lnTo>
                  <a:pt x="7067787" y="171885"/>
                </a:lnTo>
                <a:lnTo>
                  <a:pt x="9598581" y="171885"/>
                </a:lnTo>
                <a:lnTo>
                  <a:pt x="9598581" y="108015"/>
                </a:lnTo>
                <a:lnTo>
                  <a:pt x="6358174" y="108015"/>
                </a:lnTo>
                <a:lnTo>
                  <a:pt x="6358174" y="62296"/>
                </a:lnTo>
                <a:lnTo>
                  <a:pt x="9598581" y="62296"/>
                </a:lnTo>
                <a:lnTo>
                  <a:pt x="9598581" y="0"/>
                </a:lnTo>
                <a:lnTo>
                  <a:pt x="0" y="0"/>
                </a:lnTo>
                <a:lnTo>
                  <a:pt x="828979" y="522149"/>
                </a:lnTo>
                <a:close/>
              </a:path>
            </a:pathLst>
          </a:cu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texas A&amp;M transportation institu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20" y="6335851"/>
            <a:ext cx="1866900" cy="52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 13"/>
          <p:cNvSpPr/>
          <p:nvPr/>
        </p:nvSpPr>
        <p:spPr>
          <a:xfrm>
            <a:off x="0" y="6335851"/>
            <a:ext cx="1202458" cy="517650"/>
          </a:xfrm>
          <a:custGeom>
            <a:avLst/>
            <a:gdLst>
              <a:gd name="connsiteX0" fmla="*/ 0 w 1202458"/>
              <a:gd name="connsiteY0" fmla="*/ 0 h 517650"/>
              <a:gd name="connsiteX1" fmla="*/ 1202458 w 1202458"/>
              <a:gd name="connsiteY1" fmla="*/ 0 h 517650"/>
              <a:gd name="connsiteX2" fmla="*/ 0 w 1202458"/>
              <a:gd name="connsiteY2" fmla="*/ 517650 h 517650"/>
              <a:gd name="connsiteX3" fmla="*/ 0 w 1202458"/>
              <a:gd name="connsiteY3" fmla="*/ 0 h 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458" h="517650">
                <a:moveTo>
                  <a:pt x="0" y="0"/>
                </a:moveTo>
                <a:lnTo>
                  <a:pt x="1202458" y="0"/>
                </a:lnTo>
                <a:lnTo>
                  <a:pt x="0" y="517650"/>
                </a:lnTo>
                <a:lnTo>
                  <a:pt x="0" y="0"/>
                </a:lnTo>
                <a:close/>
              </a:path>
            </a:pathLst>
          </a:cu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 flipH="1">
            <a:off x="99062" y="122987"/>
            <a:ext cx="12009118" cy="136093"/>
            <a:chOff x="142875" y="382067"/>
            <a:chExt cx="3240407" cy="402542"/>
          </a:xfrm>
          <a:solidFill>
            <a:srgbClr val="500000"/>
          </a:solidFill>
        </p:grpSpPr>
        <p:sp>
          <p:nvSpPr>
            <p:cNvPr id="47" name="Freeform 46"/>
            <p:cNvSpPr/>
            <p:nvPr/>
          </p:nvSpPr>
          <p:spPr>
            <a:xfrm flipV="1">
              <a:off x="2339341" y="382067"/>
              <a:ext cx="1043941" cy="45719"/>
            </a:xfrm>
            <a:custGeom>
              <a:avLst/>
              <a:gdLst>
                <a:gd name="connsiteX0" fmla="*/ 0 w 1043941"/>
                <a:gd name="connsiteY0" fmla="*/ 45719 h 45719"/>
                <a:gd name="connsiteX1" fmla="*/ 1043941 w 1043941"/>
                <a:gd name="connsiteY1" fmla="*/ 45719 h 45719"/>
                <a:gd name="connsiteX2" fmla="*/ 1043941 w 1043941"/>
                <a:gd name="connsiteY2" fmla="*/ 0 h 45719"/>
                <a:gd name="connsiteX3" fmla="*/ 0 w 1043941"/>
                <a:gd name="connsiteY3" fmla="*/ 0 h 45719"/>
                <a:gd name="connsiteX4" fmla="*/ 0 w 104394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941" h="45719">
                  <a:moveTo>
                    <a:pt x="0" y="45719"/>
                  </a:moveTo>
                  <a:lnTo>
                    <a:pt x="1043941" y="45719"/>
                  </a:lnTo>
                  <a:lnTo>
                    <a:pt x="1043941" y="0"/>
                  </a:lnTo>
                  <a:lnTo>
                    <a:pt x="0" y="0"/>
                  </a:lnTo>
                  <a:lnTo>
                    <a:pt x="0" y="457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 flipV="1">
              <a:off x="1515427" y="504815"/>
              <a:ext cx="1867854" cy="45719"/>
            </a:xfrm>
            <a:custGeom>
              <a:avLst/>
              <a:gdLst>
                <a:gd name="connsiteX0" fmla="*/ 0 w 1867854"/>
                <a:gd name="connsiteY0" fmla="*/ 45719 h 45719"/>
                <a:gd name="connsiteX1" fmla="*/ 1867854 w 1867854"/>
                <a:gd name="connsiteY1" fmla="*/ 45719 h 45719"/>
                <a:gd name="connsiteX2" fmla="*/ 1867854 w 1867854"/>
                <a:gd name="connsiteY2" fmla="*/ 0 h 45719"/>
                <a:gd name="connsiteX3" fmla="*/ 0 w 1867854"/>
                <a:gd name="connsiteY3" fmla="*/ 0 h 45719"/>
                <a:gd name="connsiteX4" fmla="*/ 0 w 1867854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7854" h="45719">
                  <a:moveTo>
                    <a:pt x="0" y="45719"/>
                  </a:moveTo>
                  <a:lnTo>
                    <a:pt x="1867854" y="45719"/>
                  </a:lnTo>
                  <a:lnTo>
                    <a:pt x="1867854" y="0"/>
                  </a:lnTo>
                  <a:lnTo>
                    <a:pt x="0" y="0"/>
                  </a:lnTo>
                  <a:lnTo>
                    <a:pt x="0" y="457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 flipV="1">
              <a:off x="852487" y="629301"/>
              <a:ext cx="2530794" cy="45719"/>
            </a:xfrm>
            <a:custGeom>
              <a:avLst/>
              <a:gdLst>
                <a:gd name="connsiteX0" fmla="*/ 0 w 2530794"/>
                <a:gd name="connsiteY0" fmla="*/ 45719 h 45719"/>
                <a:gd name="connsiteX1" fmla="*/ 2530794 w 2530794"/>
                <a:gd name="connsiteY1" fmla="*/ 45719 h 45719"/>
                <a:gd name="connsiteX2" fmla="*/ 2530794 w 2530794"/>
                <a:gd name="connsiteY2" fmla="*/ 0 h 45719"/>
                <a:gd name="connsiteX3" fmla="*/ 0 w 2530794"/>
                <a:gd name="connsiteY3" fmla="*/ 0 h 45719"/>
                <a:gd name="connsiteX4" fmla="*/ 0 w 2530794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0794" h="45719">
                  <a:moveTo>
                    <a:pt x="0" y="45719"/>
                  </a:moveTo>
                  <a:lnTo>
                    <a:pt x="2530794" y="45719"/>
                  </a:lnTo>
                  <a:lnTo>
                    <a:pt x="2530794" y="0"/>
                  </a:lnTo>
                  <a:lnTo>
                    <a:pt x="0" y="0"/>
                  </a:lnTo>
                  <a:lnTo>
                    <a:pt x="0" y="457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 flipV="1">
              <a:off x="142875" y="738890"/>
              <a:ext cx="3240407" cy="45719"/>
            </a:xfrm>
            <a:custGeom>
              <a:avLst/>
              <a:gdLst>
                <a:gd name="connsiteX0" fmla="*/ 0 w 3240407"/>
                <a:gd name="connsiteY0" fmla="*/ 45719 h 45719"/>
                <a:gd name="connsiteX1" fmla="*/ 3240407 w 3240407"/>
                <a:gd name="connsiteY1" fmla="*/ 45719 h 45719"/>
                <a:gd name="connsiteX2" fmla="*/ 3240407 w 3240407"/>
                <a:gd name="connsiteY2" fmla="*/ 0 h 45719"/>
                <a:gd name="connsiteX3" fmla="*/ 0 w 3240407"/>
                <a:gd name="connsiteY3" fmla="*/ 0 h 45719"/>
                <a:gd name="connsiteX4" fmla="*/ 0 w 3240407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0407" h="45719">
                  <a:moveTo>
                    <a:pt x="0" y="45719"/>
                  </a:moveTo>
                  <a:lnTo>
                    <a:pt x="3240407" y="45719"/>
                  </a:lnTo>
                  <a:lnTo>
                    <a:pt x="3240407" y="0"/>
                  </a:lnTo>
                  <a:lnTo>
                    <a:pt x="0" y="0"/>
                  </a:lnTo>
                  <a:lnTo>
                    <a:pt x="0" y="457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45E13A9A-4D9B-4B42-9E26-319270215D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0" t="3029" r="11878" b="1691"/>
          <a:stretch/>
        </p:blipFill>
        <p:spPr>
          <a:xfrm>
            <a:off x="5682343" y="448878"/>
            <a:ext cx="6252063" cy="58869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857739-2450-46CC-97E8-A1AC2FC5B3EE}"/>
              </a:ext>
            </a:extLst>
          </p:cNvPr>
          <p:cNvSpPr txBox="1"/>
          <p:nvPr/>
        </p:nvSpPr>
        <p:spPr>
          <a:xfrm>
            <a:off x="605642" y="760021"/>
            <a:ext cx="1097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External Travel Study Process:</a:t>
            </a:r>
          </a:p>
          <a:p>
            <a:r>
              <a:rPr lang="en-US" sz="3200" dirty="0"/>
              <a:t>TxDOT Travel Survey 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FE4705-4825-430C-A3F7-685980CDBD49}"/>
              </a:ext>
            </a:extLst>
          </p:cNvPr>
          <p:cNvSpPr txBox="1"/>
          <p:nvPr/>
        </p:nvSpPr>
        <p:spPr>
          <a:xfrm>
            <a:off x="601229" y="2417414"/>
            <a:ext cx="3049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/>
              <a:t>By: 	Michael Martin, TTI</a:t>
            </a:r>
          </a:p>
          <a:p>
            <a:pPr defTabSz="457200"/>
            <a:r>
              <a:rPr lang="en-US" dirty="0"/>
              <a:t>	Bill Knowles, TxDOT</a:t>
            </a:r>
          </a:p>
          <a:p>
            <a:pPr defTabSz="457200"/>
            <a:r>
              <a:rPr lang="en-US" dirty="0"/>
              <a:t>         Byron Chigoy, TTI</a:t>
            </a:r>
          </a:p>
        </p:txBody>
      </p:sp>
    </p:spTree>
    <p:extLst>
      <p:ext uri="{BB962C8B-B14F-4D97-AF65-F5344CB8AC3E}">
        <p14:creationId xmlns:p14="http://schemas.microsoft.com/office/powerpoint/2010/main" val="3646108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/>
          <p:cNvSpPr/>
          <p:nvPr/>
        </p:nvSpPr>
        <p:spPr>
          <a:xfrm flipV="1">
            <a:off x="2593420" y="6335851"/>
            <a:ext cx="9598581" cy="522149"/>
          </a:xfrm>
          <a:custGeom>
            <a:avLst/>
            <a:gdLst>
              <a:gd name="connsiteX0" fmla="*/ 828979 w 9598581"/>
              <a:gd name="connsiteY0" fmla="*/ 522149 h 522149"/>
              <a:gd name="connsiteX1" fmla="*/ 9598581 w 9598581"/>
              <a:gd name="connsiteY1" fmla="*/ 522149 h 522149"/>
              <a:gd name="connsiteX2" fmla="*/ 9598581 w 9598581"/>
              <a:gd name="connsiteY2" fmla="*/ 464838 h 522149"/>
              <a:gd name="connsiteX3" fmla="*/ 8554640 w 9598581"/>
              <a:gd name="connsiteY3" fmla="*/ 464838 h 522149"/>
              <a:gd name="connsiteX4" fmla="*/ 8554640 w 9598581"/>
              <a:gd name="connsiteY4" fmla="*/ 419119 h 522149"/>
              <a:gd name="connsiteX5" fmla="*/ 9598581 w 9598581"/>
              <a:gd name="connsiteY5" fmla="*/ 419119 h 522149"/>
              <a:gd name="connsiteX6" fmla="*/ 9598581 w 9598581"/>
              <a:gd name="connsiteY6" fmla="*/ 342090 h 522149"/>
              <a:gd name="connsiteX7" fmla="*/ 7730727 w 9598581"/>
              <a:gd name="connsiteY7" fmla="*/ 342090 h 522149"/>
              <a:gd name="connsiteX8" fmla="*/ 7730727 w 9598581"/>
              <a:gd name="connsiteY8" fmla="*/ 296371 h 522149"/>
              <a:gd name="connsiteX9" fmla="*/ 9598581 w 9598581"/>
              <a:gd name="connsiteY9" fmla="*/ 296371 h 522149"/>
              <a:gd name="connsiteX10" fmla="*/ 9598581 w 9598581"/>
              <a:gd name="connsiteY10" fmla="*/ 217604 h 522149"/>
              <a:gd name="connsiteX11" fmla="*/ 7067787 w 9598581"/>
              <a:gd name="connsiteY11" fmla="*/ 217604 h 522149"/>
              <a:gd name="connsiteX12" fmla="*/ 7067787 w 9598581"/>
              <a:gd name="connsiteY12" fmla="*/ 171885 h 522149"/>
              <a:gd name="connsiteX13" fmla="*/ 9598581 w 9598581"/>
              <a:gd name="connsiteY13" fmla="*/ 171885 h 522149"/>
              <a:gd name="connsiteX14" fmla="*/ 9598581 w 9598581"/>
              <a:gd name="connsiteY14" fmla="*/ 108015 h 522149"/>
              <a:gd name="connsiteX15" fmla="*/ 6358174 w 9598581"/>
              <a:gd name="connsiteY15" fmla="*/ 108015 h 522149"/>
              <a:gd name="connsiteX16" fmla="*/ 6358174 w 9598581"/>
              <a:gd name="connsiteY16" fmla="*/ 62296 h 522149"/>
              <a:gd name="connsiteX17" fmla="*/ 9598581 w 9598581"/>
              <a:gd name="connsiteY17" fmla="*/ 62296 h 522149"/>
              <a:gd name="connsiteX18" fmla="*/ 9598581 w 9598581"/>
              <a:gd name="connsiteY18" fmla="*/ 0 h 522149"/>
              <a:gd name="connsiteX19" fmla="*/ 0 w 9598581"/>
              <a:gd name="connsiteY19" fmla="*/ 0 h 522149"/>
              <a:gd name="connsiteX20" fmla="*/ 828979 w 9598581"/>
              <a:gd name="connsiteY20" fmla="*/ 522149 h 52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98581" h="522149">
                <a:moveTo>
                  <a:pt x="828979" y="522149"/>
                </a:moveTo>
                <a:lnTo>
                  <a:pt x="9598581" y="522149"/>
                </a:lnTo>
                <a:lnTo>
                  <a:pt x="9598581" y="464838"/>
                </a:lnTo>
                <a:lnTo>
                  <a:pt x="8554640" y="464838"/>
                </a:lnTo>
                <a:lnTo>
                  <a:pt x="8554640" y="419119"/>
                </a:lnTo>
                <a:lnTo>
                  <a:pt x="9598581" y="419119"/>
                </a:lnTo>
                <a:lnTo>
                  <a:pt x="9598581" y="342090"/>
                </a:lnTo>
                <a:lnTo>
                  <a:pt x="7730727" y="342090"/>
                </a:lnTo>
                <a:lnTo>
                  <a:pt x="7730727" y="296371"/>
                </a:lnTo>
                <a:lnTo>
                  <a:pt x="9598581" y="296371"/>
                </a:lnTo>
                <a:lnTo>
                  <a:pt x="9598581" y="217604"/>
                </a:lnTo>
                <a:lnTo>
                  <a:pt x="7067787" y="217604"/>
                </a:lnTo>
                <a:lnTo>
                  <a:pt x="7067787" y="171885"/>
                </a:lnTo>
                <a:lnTo>
                  <a:pt x="9598581" y="171885"/>
                </a:lnTo>
                <a:lnTo>
                  <a:pt x="9598581" y="108015"/>
                </a:lnTo>
                <a:lnTo>
                  <a:pt x="6358174" y="108015"/>
                </a:lnTo>
                <a:lnTo>
                  <a:pt x="6358174" y="62296"/>
                </a:lnTo>
                <a:lnTo>
                  <a:pt x="9598581" y="62296"/>
                </a:lnTo>
                <a:lnTo>
                  <a:pt x="9598581" y="0"/>
                </a:lnTo>
                <a:lnTo>
                  <a:pt x="0" y="0"/>
                </a:lnTo>
                <a:lnTo>
                  <a:pt x="828979" y="522149"/>
                </a:lnTo>
                <a:close/>
              </a:path>
            </a:pathLst>
          </a:cu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texas A&amp;M transportation institu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20" y="6335851"/>
            <a:ext cx="1866900" cy="52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 13"/>
          <p:cNvSpPr/>
          <p:nvPr/>
        </p:nvSpPr>
        <p:spPr>
          <a:xfrm>
            <a:off x="0" y="6335851"/>
            <a:ext cx="1202458" cy="517650"/>
          </a:xfrm>
          <a:custGeom>
            <a:avLst/>
            <a:gdLst>
              <a:gd name="connsiteX0" fmla="*/ 0 w 1202458"/>
              <a:gd name="connsiteY0" fmla="*/ 0 h 517650"/>
              <a:gd name="connsiteX1" fmla="*/ 1202458 w 1202458"/>
              <a:gd name="connsiteY1" fmla="*/ 0 h 517650"/>
              <a:gd name="connsiteX2" fmla="*/ 0 w 1202458"/>
              <a:gd name="connsiteY2" fmla="*/ 517650 h 517650"/>
              <a:gd name="connsiteX3" fmla="*/ 0 w 1202458"/>
              <a:gd name="connsiteY3" fmla="*/ 0 h 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458" h="517650">
                <a:moveTo>
                  <a:pt x="0" y="0"/>
                </a:moveTo>
                <a:lnTo>
                  <a:pt x="1202458" y="0"/>
                </a:lnTo>
                <a:lnTo>
                  <a:pt x="0" y="517650"/>
                </a:lnTo>
                <a:lnTo>
                  <a:pt x="0" y="0"/>
                </a:lnTo>
                <a:close/>
              </a:path>
            </a:pathLst>
          </a:cu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 flipH="1">
            <a:off x="99062" y="122987"/>
            <a:ext cx="12009118" cy="136093"/>
            <a:chOff x="142875" y="382067"/>
            <a:chExt cx="3240407" cy="402542"/>
          </a:xfrm>
          <a:solidFill>
            <a:srgbClr val="500000"/>
          </a:solidFill>
        </p:grpSpPr>
        <p:sp>
          <p:nvSpPr>
            <p:cNvPr id="47" name="Freeform 46"/>
            <p:cNvSpPr/>
            <p:nvPr/>
          </p:nvSpPr>
          <p:spPr>
            <a:xfrm flipV="1">
              <a:off x="2339341" y="382067"/>
              <a:ext cx="1043941" cy="45719"/>
            </a:xfrm>
            <a:custGeom>
              <a:avLst/>
              <a:gdLst>
                <a:gd name="connsiteX0" fmla="*/ 0 w 1043941"/>
                <a:gd name="connsiteY0" fmla="*/ 45719 h 45719"/>
                <a:gd name="connsiteX1" fmla="*/ 1043941 w 1043941"/>
                <a:gd name="connsiteY1" fmla="*/ 45719 h 45719"/>
                <a:gd name="connsiteX2" fmla="*/ 1043941 w 1043941"/>
                <a:gd name="connsiteY2" fmla="*/ 0 h 45719"/>
                <a:gd name="connsiteX3" fmla="*/ 0 w 1043941"/>
                <a:gd name="connsiteY3" fmla="*/ 0 h 45719"/>
                <a:gd name="connsiteX4" fmla="*/ 0 w 104394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941" h="45719">
                  <a:moveTo>
                    <a:pt x="0" y="45719"/>
                  </a:moveTo>
                  <a:lnTo>
                    <a:pt x="1043941" y="45719"/>
                  </a:lnTo>
                  <a:lnTo>
                    <a:pt x="1043941" y="0"/>
                  </a:lnTo>
                  <a:lnTo>
                    <a:pt x="0" y="0"/>
                  </a:lnTo>
                  <a:lnTo>
                    <a:pt x="0" y="457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 flipV="1">
              <a:off x="1515427" y="504815"/>
              <a:ext cx="1867854" cy="45719"/>
            </a:xfrm>
            <a:custGeom>
              <a:avLst/>
              <a:gdLst>
                <a:gd name="connsiteX0" fmla="*/ 0 w 1867854"/>
                <a:gd name="connsiteY0" fmla="*/ 45719 h 45719"/>
                <a:gd name="connsiteX1" fmla="*/ 1867854 w 1867854"/>
                <a:gd name="connsiteY1" fmla="*/ 45719 h 45719"/>
                <a:gd name="connsiteX2" fmla="*/ 1867854 w 1867854"/>
                <a:gd name="connsiteY2" fmla="*/ 0 h 45719"/>
                <a:gd name="connsiteX3" fmla="*/ 0 w 1867854"/>
                <a:gd name="connsiteY3" fmla="*/ 0 h 45719"/>
                <a:gd name="connsiteX4" fmla="*/ 0 w 1867854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7854" h="45719">
                  <a:moveTo>
                    <a:pt x="0" y="45719"/>
                  </a:moveTo>
                  <a:lnTo>
                    <a:pt x="1867854" y="45719"/>
                  </a:lnTo>
                  <a:lnTo>
                    <a:pt x="1867854" y="0"/>
                  </a:lnTo>
                  <a:lnTo>
                    <a:pt x="0" y="0"/>
                  </a:lnTo>
                  <a:lnTo>
                    <a:pt x="0" y="457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 flipV="1">
              <a:off x="852487" y="629301"/>
              <a:ext cx="2530794" cy="45719"/>
            </a:xfrm>
            <a:custGeom>
              <a:avLst/>
              <a:gdLst>
                <a:gd name="connsiteX0" fmla="*/ 0 w 2530794"/>
                <a:gd name="connsiteY0" fmla="*/ 45719 h 45719"/>
                <a:gd name="connsiteX1" fmla="*/ 2530794 w 2530794"/>
                <a:gd name="connsiteY1" fmla="*/ 45719 h 45719"/>
                <a:gd name="connsiteX2" fmla="*/ 2530794 w 2530794"/>
                <a:gd name="connsiteY2" fmla="*/ 0 h 45719"/>
                <a:gd name="connsiteX3" fmla="*/ 0 w 2530794"/>
                <a:gd name="connsiteY3" fmla="*/ 0 h 45719"/>
                <a:gd name="connsiteX4" fmla="*/ 0 w 2530794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0794" h="45719">
                  <a:moveTo>
                    <a:pt x="0" y="45719"/>
                  </a:moveTo>
                  <a:lnTo>
                    <a:pt x="2530794" y="45719"/>
                  </a:lnTo>
                  <a:lnTo>
                    <a:pt x="2530794" y="0"/>
                  </a:lnTo>
                  <a:lnTo>
                    <a:pt x="0" y="0"/>
                  </a:lnTo>
                  <a:lnTo>
                    <a:pt x="0" y="457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 flipV="1">
              <a:off x="142875" y="738890"/>
              <a:ext cx="3240407" cy="45719"/>
            </a:xfrm>
            <a:custGeom>
              <a:avLst/>
              <a:gdLst>
                <a:gd name="connsiteX0" fmla="*/ 0 w 3240407"/>
                <a:gd name="connsiteY0" fmla="*/ 45719 h 45719"/>
                <a:gd name="connsiteX1" fmla="*/ 3240407 w 3240407"/>
                <a:gd name="connsiteY1" fmla="*/ 45719 h 45719"/>
                <a:gd name="connsiteX2" fmla="*/ 3240407 w 3240407"/>
                <a:gd name="connsiteY2" fmla="*/ 0 h 45719"/>
                <a:gd name="connsiteX3" fmla="*/ 0 w 3240407"/>
                <a:gd name="connsiteY3" fmla="*/ 0 h 45719"/>
                <a:gd name="connsiteX4" fmla="*/ 0 w 3240407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0407" h="45719">
                  <a:moveTo>
                    <a:pt x="0" y="45719"/>
                  </a:moveTo>
                  <a:lnTo>
                    <a:pt x="3240407" y="45719"/>
                  </a:lnTo>
                  <a:lnTo>
                    <a:pt x="3240407" y="0"/>
                  </a:lnTo>
                  <a:lnTo>
                    <a:pt x="0" y="0"/>
                  </a:lnTo>
                  <a:lnTo>
                    <a:pt x="0" y="457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3857739-2450-46CC-97E8-A1AC2FC5B3EE}"/>
              </a:ext>
            </a:extLst>
          </p:cNvPr>
          <p:cNvSpPr txBox="1"/>
          <p:nvPr/>
        </p:nvSpPr>
        <p:spPr>
          <a:xfrm>
            <a:off x="605642" y="760021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FE4705-4825-430C-A3F7-685980CDBD49}"/>
              </a:ext>
            </a:extLst>
          </p:cNvPr>
          <p:cNvSpPr txBox="1"/>
          <p:nvPr/>
        </p:nvSpPr>
        <p:spPr>
          <a:xfrm>
            <a:off x="601230" y="2136338"/>
            <a:ext cx="4932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Study and geographic design</a:t>
            </a:r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Passive data acquisition, processing, and management</a:t>
            </a:r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Associating cellular/LBS and GPS data with roadway network</a:t>
            </a:r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Data expansion</a:t>
            </a:r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Reports and Dashboards</a:t>
            </a:r>
          </a:p>
          <a:p>
            <a:pPr defTabSz="457200"/>
            <a:endParaRPr lang="en-US" dirty="0"/>
          </a:p>
        </p:txBody>
      </p:sp>
      <p:pic>
        <p:nvPicPr>
          <p:cNvPr id="9" name="Picture 8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81C94074-1CE0-44A8-A69E-8A0DB64CAC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4" t="3238" r="22831" b="2789"/>
          <a:stretch/>
        </p:blipFill>
        <p:spPr>
          <a:xfrm>
            <a:off x="5717970" y="264279"/>
            <a:ext cx="6474032" cy="606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51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7B71668-36B8-E541-B360-8D5645DBB806}"/>
              </a:ext>
            </a:extLst>
          </p:cNvPr>
          <p:cNvGrpSpPr/>
          <p:nvPr/>
        </p:nvGrpSpPr>
        <p:grpSpPr>
          <a:xfrm>
            <a:off x="2712034" y="375976"/>
            <a:ext cx="8880262" cy="5888736"/>
            <a:chOff x="27550735" y="21117103"/>
            <a:chExt cx="8880262" cy="5888736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EA5F4F1-4FD2-F04C-A662-91C03263C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81" t="1866" r="11582" b="1872"/>
            <a:stretch/>
          </p:blipFill>
          <p:spPr>
            <a:xfrm>
              <a:off x="28214445" y="21117103"/>
              <a:ext cx="6259089" cy="5888736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F4F0E46-0FF9-4047-997F-555C3AC087A3}"/>
                </a:ext>
              </a:extLst>
            </p:cNvPr>
            <p:cNvSpPr txBox="1"/>
            <p:nvPr/>
          </p:nvSpPr>
          <p:spPr>
            <a:xfrm>
              <a:off x="34355635" y="23502092"/>
              <a:ext cx="1971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>
                  <a:solidFill>
                    <a:srgbClr val="5005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Waco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B57EB3B-BBE0-2E47-A6C6-5C0A10BFD6A1}"/>
                </a:ext>
              </a:extLst>
            </p:cNvPr>
            <p:cNvSpPr txBox="1"/>
            <p:nvPr/>
          </p:nvSpPr>
          <p:spPr>
            <a:xfrm>
              <a:off x="34355635" y="24152414"/>
              <a:ext cx="207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>
                  <a:solidFill>
                    <a:srgbClr val="5005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Killeen-Temple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B6E1536-E2DA-D845-864B-220FC3D6C309}"/>
                </a:ext>
              </a:extLst>
            </p:cNvPr>
            <p:cNvSpPr txBox="1"/>
            <p:nvPr/>
          </p:nvSpPr>
          <p:spPr>
            <a:xfrm>
              <a:off x="28726400" y="22652441"/>
              <a:ext cx="11845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rgbClr val="5005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Abilene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D5D71EA-E962-4149-81D0-9C9C34DDE087}"/>
                </a:ext>
              </a:extLst>
            </p:cNvPr>
            <p:cNvSpPr txBox="1"/>
            <p:nvPr/>
          </p:nvSpPr>
          <p:spPr>
            <a:xfrm>
              <a:off x="28726400" y="21803924"/>
              <a:ext cx="1234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rgbClr val="5005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Amarillo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1E6E9D2-797D-0F45-89A4-A6DAF804ECEA}"/>
                </a:ext>
              </a:extLst>
            </p:cNvPr>
            <p:cNvSpPr txBox="1"/>
            <p:nvPr/>
          </p:nvSpPr>
          <p:spPr>
            <a:xfrm>
              <a:off x="33216900" y="22102291"/>
              <a:ext cx="25132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5005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Dallas-Fort Worth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C6DDF9F-B71E-C241-BC4D-DCAC661EFBD4}"/>
                </a:ext>
              </a:extLst>
            </p:cNvPr>
            <p:cNvSpPr txBox="1"/>
            <p:nvPr/>
          </p:nvSpPr>
          <p:spPr>
            <a:xfrm>
              <a:off x="31392092" y="21840680"/>
              <a:ext cx="19704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5005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Wichita Falls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8094797-7D60-CB48-8AA3-0E355BC0C39E}"/>
                </a:ext>
              </a:extLst>
            </p:cNvPr>
            <p:cNvSpPr txBox="1"/>
            <p:nvPr/>
          </p:nvSpPr>
          <p:spPr>
            <a:xfrm>
              <a:off x="34146198" y="22914047"/>
              <a:ext cx="1971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>
                  <a:solidFill>
                    <a:srgbClr val="5005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Tyler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6AC8BDE-917B-564B-BE0A-689C2685933F}"/>
                </a:ext>
              </a:extLst>
            </p:cNvPr>
            <p:cNvSpPr txBox="1"/>
            <p:nvPr/>
          </p:nvSpPr>
          <p:spPr>
            <a:xfrm>
              <a:off x="33566808" y="25175687"/>
              <a:ext cx="2606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>
                  <a:solidFill>
                    <a:srgbClr val="5005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Houston-Galveston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4FF268A-215F-8C4C-88B4-F0F23DE7955C}"/>
                </a:ext>
              </a:extLst>
            </p:cNvPr>
            <p:cNvSpPr txBox="1"/>
            <p:nvPr/>
          </p:nvSpPr>
          <p:spPr>
            <a:xfrm>
              <a:off x="29078341" y="25584452"/>
              <a:ext cx="1971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rgbClr val="5005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San Antonio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1AA58E0-2E6E-D24E-88FE-A2112BBAE716}"/>
                </a:ext>
              </a:extLst>
            </p:cNvPr>
            <p:cNvSpPr txBox="1"/>
            <p:nvPr/>
          </p:nvSpPr>
          <p:spPr>
            <a:xfrm>
              <a:off x="32847823" y="25692651"/>
              <a:ext cx="97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5005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Austin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A822016-B296-9040-B6FC-DDCE5B60A47F}"/>
                </a:ext>
              </a:extLst>
            </p:cNvPr>
            <p:cNvSpPr txBox="1"/>
            <p:nvPr/>
          </p:nvSpPr>
          <p:spPr>
            <a:xfrm>
              <a:off x="27550735" y="24022121"/>
              <a:ext cx="1109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rgbClr val="5005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El Paso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8A9C713-7EF1-CE42-93D8-68FCCB7079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02537" y="22302345"/>
              <a:ext cx="374774" cy="397726"/>
            </a:xfrm>
            <a:prstGeom prst="line">
              <a:avLst/>
            </a:prstGeom>
            <a:ln w="9525">
              <a:solidFill>
                <a:srgbClr val="500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8F69EB1-6755-3449-960B-36B14C2ACB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89800" y="22563956"/>
              <a:ext cx="1783734" cy="670989"/>
            </a:xfrm>
            <a:prstGeom prst="line">
              <a:avLst/>
            </a:prstGeom>
            <a:ln w="9525">
              <a:solidFill>
                <a:srgbClr val="500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9DBCE29-F1E7-174B-9A07-87DE689F5C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61325" y="23144880"/>
              <a:ext cx="684873" cy="337715"/>
            </a:xfrm>
            <a:prstGeom prst="line">
              <a:avLst/>
            </a:prstGeom>
            <a:ln w="9525">
              <a:solidFill>
                <a:srgbClr val="500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AA56C52-1302-7943-93D9-3106ACC489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26300" y="23732925"/>
              <a:ext cx="1729335" cy="170398"/>
            </a:xfrm>
            <a:prstGeom prst="line">
              <a:avLst/>
            </a:prstGeom>
            <a:ln w="9525">
              <a:solidFill>
                <a:srgbClr val="500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3530777-1BFB-E843-A318-133AD49B4D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489775" y="24177920"/>
              <a:ext cx="1865860" cy="205327"/>
            </a:xfrm>
            <a:prstGeom prst="line">
              <a:avLst/>
            </a:prstGeom>
            <a:ln w="9525">
              <a:solidFill>
                <a:srgbClr val="500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BC1E307-7875-1849-A223-4E0FEAF58C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537526" y="24825623"/>
              <a:ext cx="1332310" cy="350064"/>
            </a:xfrm>
            <a:prstGeom prst="line">
              <a:avLst/>
            </a:prstGeom>
            <a:ln w="9525">
              <a:solidFill>
                <a:srgbClr val="500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055B8D5-DC71-3E4B-A286-6D25E8F11B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405217" y="24552983"/>
              <a:ext cx="932230" cy="1139668"/>
            </a:xfrm>
            <a:prstGeom prst="line">
              <a:avLst/>
            </a:prstGeom>
            <a:ln w="9525">
              <a:solidFill>
                <a:srgbClr val="500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38FE9F4-4EA7-6548-9D49-32A26E4883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60511" y="22034757"/>
              <a:ext cx="616275" cy="0"/>
            </a:xfrm>
            <a:prstGeom prst="line">
              <a:avLst/>
            </a:prstGeom>
            <a:ln w="9525">
              <a:solidFill>
                <a:srgbClr val="500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1F22EFE6-7FE0-D744-99FF-4309075D82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49644" y="24950709"/>
              <a:ext cx="1067306" cy="864576"/>
            </a:xfrm>
            <a:prstGeom prst="line">
              <a:avLst/>
            </a:prstGeom>
            <a:ln w="9525">
              <a:solidFill>
                <a:srgbClr val="500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3D664DB-E9FF-7A42-B5FE-783E9507BB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105415" y="23701670"/>
              <a:ext cx="498160" cy="320451"/>
            </a:xfrm>
            <a:prstGeom prst="line">
              <a:avLst/>
            </a:prstGeom>
            <a:ln w="9525">
              <a:solidFill>
                <a:srgbClr val="500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Freeform: Shape 10">
              <a:extLst>
                <a:ext uri="{FF2B5EF4-FFF2-40B4-BE49-F238E27FC236}">
                  <a16:creationId xmlns:a16="http://schemas.microsoft.com/office/drawing/2014/main" id="{8A8FF2D6-DC83-CE42-8135-5C1437AF9FCE}"/>
                </a:ext>
              </a:extLst>
            </p:cNvPr>
            <p:cNvSpPr/>
            <p:nvPr/>
          </p:nvSpPr>
          <p:spPr>
            <a:xfrm>
              <a:off x="31430119" y="23391019"/>
              <a:ext cx="126206" cy="128587"/>
            </a:xfrm>
            <a:custGeom>
              <a:avLst/>
              <a:gdLst>
                <a:gd name="connsiteX0" fmla="*/ 64294 w 126206"/>
                <a:gd name="connsiteY0" fmla="*/ 2381 h 128587"/>
                <a:gd name="connsiteX1" fmla="*/ 66675 w 126206"/>
                <a:gd name="connsiteY1" fmla="*/ 54769 h 128587"/>
                <a:gd name="connsiteX2" fmla="*/ 0 w 126206"/>
                <a:gd name="connsiteY2" fmla="*/ 42862 h 128587"/>
                <a:gd name="connsiteX3" fmla="*/ 11906 w 126206"/>
                <a:gd name="connsiteY3" fmla="*/ 104775 h 128587"/>
                <a:gd name="connsiteX4" fmla="*/ 57150 w 126206"/>
                <a:gd name="connsiteY4" fmla="*/ 128587 h 128587"/>
                <a:gd name="connsiteX5" fmla="*/ 116681 w 126206"/>
                <a:gd name="connsiteY5" fmla="*/ 126206 h 128587"/>
                <a:gd name="connsiteX6" fmla="*/ 126206 w 126206"/>
                <a:gd name="connsiteY6" fmla="*/ 126206 h 128587"/>
                <a:gd name="connsiteX7" fmla="*/ 123825 w 126206"/>
                <a:gd name="connsiteY7" fmla="*/ 0 h 128587"/>
                <a:gd name="connsiteX8" fmla="*/ 64294 w 126206"/>
                <a:gd name="connsiteY8" fmla="*/ 2381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206" h="128587">
                  <a:moveTo>
                    <a:pt x="64294" y="2381"/>
                  </a:moveTo>
                  <a:lnTo>
                    <a:pt x="66675" y="54769"/>
                  </a:lnTo>
                  <a:lnTo>
                    <a:pt x="0" y="42862"/>
                  </a:lnTo>
                  <a:lnTo>
                    <a:pt x="11906" y="104775"/>
                  </a:lnTo>
                  <a:lnTo>
                    <a:pt x="57150" y="128587"/>
                  </a:lnTo>
                  <a:lnTo>
                    <a:pt x="116681" y="126206"/>
                  </a:lnTo>
                  <a:lnTo>
                    <a:pt x="126206" y="126206"/>
                  </a:lnTo>
                  <a:cubicBezTo>
                    <a:pt x="125412" y="84137"/>
                    <a:pt x="124619" y="42069"/>
                    <a:pt x="123825" y="0"/>
                  </a:cubicBezTo>
                  <a:lnTo>
                    <a:pt x="64294" y="2381"/>
                  </a:lnTo>
                  <a:close/>
                </a:path>
              </a:pathLst>
            </a:custGeom>
            <a:solidFill>
              <a:srgbClr val="D8D79E"/>
            </a:solidFill>
            <a:ln>
              <a:solidFill>
                <a:srgbClr val="D8D7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" name="Freeform: Shape 4">
              <a:extLst>
                <a:ext uri="{FF2B5EF4-FFF2-40B4-BE49-F238E27FC236}">
                  <a16:creationId xmlns:a16="http://schemas.microsoft.com/office/drawing/2014/main" id="{BCA26A5A-8A26-2C4F-810D-30BEE08A10D2}"/>
                </a:ext>
              </a:extLst>
            </p:cNvPr>
            <p:cNvSpPr/>
            <p:nvPr/>
          </p:nvSpPr>
          <p:spPr>
            <a:xfrm>
              <a:off x="30487144" y="22821900"/>
              <a:ext cx="114300" cy="121444"/>
            </a:xfrm>
            <a:custGeom>
              <a:avLst/>
              <a:gdLst>
                <a:gd name="connsiteX0" fmla="*/ 2381 w 114300"/>
                <a:gd name="connsiteY0" fmla="*/ 2381 h 121444"/>
                <a:gd name="connsiteX1" fmla="*/ 0 w 114300"/>
                <a:gd name="connsiteY1" fmla="*/ 121444 h 121444"/>
                <a:gd name="connsiteX2" fmla="*/ 109537 w 114300"/>
                <a:gd name="connsiteY2" fmla="*/ 116681 h 121444"/>
                <a:gd name="connsiteX3" fmla="*/ 114300 w 114300"/>
                <a:gd name="connsiteY3" fmla="*/ 0 h 121444"/>
                <a:gd name="connsiteX4" fmla="*/ 2381 w 114300"/>
                <a:gd name="connsiteY4" fmla="*/ 2381 h 12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21444">
                  <a:moveTo>
                    <a:pt x="2381" y="2381"/>
                  </a:moveTo>
                  <a:cubicBezTo>
                    <a:pt x="1587" y="42069"/>
                    <a:pt x="794" y="81756"/>
                    <a:pt x="0" y="121444"/>
                  </a:cubicBezTo>
                  <a:lnTo>
                    <a:pt x="109537" y="116681"/>
                  </a:lnTo>
                  <a:lnTo>
                    <a:pt x="114300" y="0"/>
                  </a:lnTo>
                  <a:lnTo>
                    <a:pt x="2381" y="238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5" name="Freeform: Shape 5">
              <a:extLst>
                <a:ext uri="{FF2B5EF4-FFF2-40B4-BE49-F238E27FC236}">
                  <a16:creationId xmlns:a16="http://schemas.microsoft.com/office/drawing/2014/main" id="{78808E3D-5B08-9347-AA41-0B77EFBD42BC}"/>
                </a:ext>
              </a:extLst>
            </p:cNvPr>
            <p:cNvSpPr/>
            <p:nvPr/>
          </p:nvSpPr>
          <p:spPr>
            <a:xfrm>
              <a:off x="30466850" y="22817138"/>
              <a:ext cx="159454" cy="126215"/>
            </a:xfrm>
            <a:custGeom>
              <a:avLst/>
              <a:gdLst>
                <a:gd name="connsiteX0" fmla="*/ 51250 w 159454"/>
                <a:gd name="connsiteY0" fmla="*/ 0 h 126215"/>
                <a:gd name="connsiteX1" fmla="*/ 156025 w 159454"/>
                <a:gd name="connsiteY1" fmla="*/ 92868 h 126215"/>
                <a:gd name="connsiteX2" fmla="*/ 122688 w 159454"/>
                <a:gd name="connsiteY2" fmla="*/ 126206 h 126215"/>
                <a:gd name="connsiteX3" fmla="*/ 10769 w 159454"/>
                <a:gd name="connsiteY3" fmla="*/ 90487 h 126215"/>
                <a:gd name="connsiteX4" fmla="*/ 10769 w 159454"/>
                <a:gd name="connsiteY4" fmla="*/ 33337 h 126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54" h="126215">
                  <a:moveTo>
                    <a:pt x="51250" y="0"/>
                  </a:moveTo>
                  <a:cubicBezTo>
                    <a:pt x="97684" y="35917"/>
                    <a:pt x="144119" y="71834"/>
                    <a:pt x="156025" y="92868"/>
                  </a:cubicBezTo>
                  <a:cubicBezTo>
                    <a:pt x="167931" y="113902"/>
                    <a:pt x="146897" y="126603"/>
                    <a:pt x="122688" y="126206"/>
                  </a:cubicBezTo>
                  <a:cubicBezTo>
                    <a:pt x="98479" y="125809"/>
                    <a:pt x="29422" y="105965"/>
                    <a:pt x="10769" y="90487"/>
                  </a:cubicBezTo>
                  <a:cubicBezTo>
                    <a:pt x="-7884" y="75009"/>
                    <a:pt x="1442" y="54173"/>
                    <a:pt x="10769" y="33337"/>
                  </a:cubicBezTo>
                </a:path>
              </a:pathLst>
            </a:custGeom>
            <a:noFill/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6" name="Freeform: Shape 6">
              <a:extLst>
                <a:ext uri="{FF2B5EF4-FFF2-40B4-BE49-F238E27FC236}">
                  <a16:creationId xmlns:a16="http://schemas.microsoft.com/office/drawing/2014/main" id="{33564CBD-0CE6-4241-8D92-5F602585AA32}"/>
                </a:ext>
              </a:extLst>
            </p:cNvPr>
            <p:cNvSpPr/>
            <p:nvPr/>
          </p:nvSpPr>
          <p:spPr>
            <a:xfrm>
              <a:off x="30575250" y="22790944"/>
              <a:ext cx="9525" cy="169069"/>
            </a:xfrm>
            <a:custGeom>
              <a:avLst/>
              <a:gdLst>
                <a:gd name="connsiteX0" fmla="*/ 0 w 9525"/>
                <a:gd name="connsiteY0" fmla="*/ 0 h 169069"/>
                <a:gd name="connsiteX1" fmla="*/ 9525 w 9525"/>
                <a:gd name="connsiteY1" fmla="*/ 169069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9069">
                  <a:moveTo>
                    <a:pt x="0" y="0"/>
                  </a:moveTo>
                  <a:lnTo>
                    <a:pt x="9525" y="169069"/>
                  </a:lnTo>
                </a:path>
              </a:pathLst>
            </a:cu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7" name="Freeform: Shape 8">
              <a:extLst>
                <a:ext uri="{FF2B5EF4-FFF2-40B4-BE49-F238E27FC236}">
                  <a16:creationId xmlns:a16="http://schemas.microsoft.com/office/drawing/2014/main" id="{084733ED-B320-8F42-A6AC-EBA205DC879D}"/>
                </a:ext>
              </a:extLst>
            </p:cNvPr>
            <p:cNvSpPr/>
            <p:nvPr/>
          </p:nvSpPr>
          <p:spPr>
            <a:xfrm>
              <a:off x="30475238" y="22862381"/>
              <a:ext cx="147637" cy="50007"/>
            </a:xfrm>
            <a:custGeom>
              <a:avLst/>
              <a:gdLst>
                <a:gd name="connsiteX0" fmla="*/ 147637 w 147637"/>
                <a:gd name="connsiteY0" fmla="*/ 0 h 50007"/>
                <a:gd name="connsiteX1" fmla="*/ 52387 w 147637"/>
                <a:gd name="connsiteY1" fmla="*/ 21432 h 50007"/>
                <a:gd name="connsiteX2" fmla="*/ 0 w 147637"/>
                <a:gd name="connsiteY2" fmla="*/ 50007 h 5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37" h="50007">
                  <a:moveTo>
                    <a:pt x="147637" y="0"/>
                  </a:moveTo>
                  <a:cubicBezTo>
                    <a:pt x="112315" y="6549"/>
                    <a:pt x="76993" y="13098"/>
                    <a:pt x="52387" y="21432"/>
                  </a:cubicBezTo>
                  <a:cubicBezTo>
                    <a:pt x="27781" y="29766"/>
                    <a:pt x="13890" y="39886"/>
                    <a:pt x="0" y="50007"/>
                  </a:cubicBezTo>
                </a:path>
              </a:pathLst>
            </a:cu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8" name="Freeform: Shape 9">
              <a:extLst>
                <a:ext uri="{FF2B5EF4-FFF2-40B4-BE49-F238E27FC236}">
                  <a16:creationId xmlns:a16="http://schemas.microsoft.com/office/drawing/2014/main" id="{962BE521-605C-A949-AD87-27EFAC59AE04}"/>
                </a:ext>
              </a:extLst>
            </p:cNvPr>
            <p:cNvSpPr/>
            <p:nvPr/>
          </p:nvSpPr>
          <p:spPr>
            <a:xfrm>
              <a:off x="30465713" y="22840950"/>
              <a:ext cx="138112" cy="34004"/>
            </a:xfrm>
            <a:custGeom>
              <a:avLst/>
              <a:gdLst>
                <a:gd name="connsiteX0" fmla="*/ 0 w 138112"/>
                <a:gd name="connsiteY0" fmla="*/ 19050 h 34004"/>
                <a:gd name="connsiteX1" fmla="*/ 114300 w 138112"/>
                <a:gd name="connsiteY1" fmla="*/ 33338 h 34004"/>
                <a:gd name="connsiteX2" fmla="*/ 138112 w 138112"/>
                <a:gd name="connsiteY2" fmla="*/ 0 h 34004"/>
                <a:gd name="connsiteX3" fmla="*/ 138112 w 138112"/>
                <a:gd name="connsiteY3" fmla="*/ 0 h 34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112" h="34004">
                  <a:moveTo>
                    <a:pt x="0" y="19050"/>
                  </a:moveTo>
                  <a:cubicBezTo>
                    <a:pt x="45640" y="27781"/>
                    <a:pt x="91281" y="36513"/>
                    <a:pt x="114300" y="33338"/>
                  </a:cubicBezTo>
                  <a:cubicBezTo>
                    <a:pt x="137319" y="30163"/>
                    <a:pt x="138112" y="0"/>
                    <a:pt x="138112" y="0"/>
                  </a:cubicBezTo>
                  <a:lnTo>
                    <a:pt x="138112" y="0"/>
                  </a:lnTo>
                </a:path>
              </a:pathLst>
            </a:cu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F7CA572-CB84-5B4C-B0DC-961BF78A86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910964" y="22883274"/>
              <a:ext cx="1575511" cy="570451"/>
            </a:xfrm>
            <a:prstGeom prst="line">
              <a:avLst/>
            </a:prstGeom>
            <a:ln w="9525">
              <a:solidFill>
                <a:srgbClr val="500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 42"/>
          <p:cNvSpPr/>
          <p:nvPr/>
        </p:nvSpPr>
        <p:spPr>
          <a:xfrm flipV="1">
            <a:off x="2593420" y="6335851"/>
            <a:ext cx="9598581" cy="522149"/>
          </a:xfrm>
          <a:custGeom>
            <a:avLst/>
            <a:gdLst>
              <a:gd name="connsiteX0" fmla="*/ 828979 w 9598581"/>
              <a:gd name="connsiteY0" fmla="*/ 522149 h 522149"/>
              <a:gd name="connsiteX1" fmla="*/ 9598581 w 9598581"/>
              <a:gd name="connsiteY1" fmla="*/ 522149 h 522149"/>
              <a:gd name="connsiteX2" fmla="*/ 9598581 w 9598581"/>
              <a:gd name="connsiteY2" fmla="*/ 464838 h 522149"/>
              <a:gd name="connsiteX3" fmla="*/ 8554640 w 9598581"/>
              <a:gd name="connsiteY3" fmla="*/ 464838 h 522149"/>
              <a:gd name="connsiteX4" fmla="*/ 8554640 w 9598581"/>
              <a:gd name="connsiteY4" fmla="*/ 419119 h 522149"/>
              <a:gd name="connsiteX5" fmla="*/ 9598581 w 9598581"/>
              <a:gd name="connsiteY5" fmla="*/ 419119 h 522149"/>
              <a:gd name="connsiteX6" fmla="*/ 9598581 w 9598581"/>
              <a:gd name="connsiteY6" fmla="*/ 342090 h 522149"/>
              <a:gd name="connsiteX7" fmla="*/ 7730727 w 9598581"/>
              <a:gd name="connsiteY7" fmla="*/ 342090 h 522149"/>
              <a:gd name="connsiteX8" fmla="*/ 7730727 w 9598581"/>
              <a:gd name="connsiteY8" fmla="*/ 296371 h 522149"/>
              <a:gd name="connsiteX9" fmla="*/ 9598581 w 9598581"/>
              <a:gd name="connsiteY9" fmla="*/ 296371 h 522149"/>
              <a:gd name="connsiteX10" fmla="*/ 9598581 w 9598581"/>
              <a:gd name="connsiteY10" fmla="*/ 217604 h 522149"/>
              <a:gd name="connsiteX11" fmla="*/ 7067787 w 9598581"/>
              <a:gd name="connsiteY11" fmla="*/ 217604 h 522149"/>
              <a:gd name="connsiteX12" fmla="*/ 7067787 w 9598581"/>
              <a:gd name="connsiteY12" fmla="*/ 171885 h 522149"/>
              <a:gd name="connsiteX13" fmla="*/ 9598581 w 9598581"/>
              <a:gd name="connsiteY13" fmla="*/ 171885 h 522149"/>
              <a:gd name="connsiteX14" fmla="*/ 9598581 w 9598581"/>
              <a:gd name="connsiteY14" fmla="*/ 108015 h 522149"/>
              <a:gd name="connsiteX15" fmla="*/ 6358174 w 9598581"/>
              <a:gd name="connsiteY15" fmla="*/ 108015 h 522149"/>
              <a:gd name="connsiteX16" fmla="*/ 6358174 w 9598581"/>
              <a:gd name="connsiteY16" fmla="*/ 62296 h 522149"/>
              <a:gd name="connsiteX17" fmla="*/ 9598581 w 9598581"/>
              <a:gd name="connsiteY17" fmla="*/ 62296 h 522149"/>
              <a:gd name="connsiteX18" fmla="*/ 9598581 w 9598581"/>
              <a:gd name="connsiteY18" fmla="*/ 0 h 522149"/>
              <a:gd name="connsiteX19" fmla="*/ 0 w 9598581"/>
              <a:gd name="connsiteY19" fmla="*/ 0 h 522149"/>
              <a:gd name="connsiteX20" fmla="*/ 828979 w 9598581"/>
              <a:gd name="connsiteY20" fmla="*/ 522149 h 52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98581" h="522149">
                <a:moveTo>
                  <a:pt x="828979" y="522149"/>
                </a:moveTo>
                <a:lnTo>
                  <a:pt x="9598581" y="522149"/>
                </a:lnTo>
                <a:lnTo>
                  <a:pt x="9598581" y="464838"/>
                </a:lnTo>
                <a:lnTo>
                  <a:pt x="8554640" y="464838"/>
                </a:lnTo>
                <a:lnTo>
                  <a:pt x="8554640" y="419119"/>
                </a:lnTo>
                <a:lnTo>
                  <a:pt x="9598581" y="419119"/>
                </a:lnTo>
                <a:lnTo>
                  <a:pt x="9598581" y="342090"/>
                </a:lnTo>
                <a:lnTo>
                  <a:pt x="7730727" y="342090"/>
                </a:lnTo>
                <a:lnTo>
                  <a:pt x="7730727" y="296371"/>
                </a:lnTo>
                <a:lnTo>
                  <a:pt x="9598581" y="296371"/>
                </a:lnTo>
                <a:lnTo>
                  <a:pt x="9598581" y="217604"/>
                </a:lnTo>
                <a:lnTo>
                  <a:pt x="7067787" y="217604"/>
                </a:lnTo>
                <a:lnTo>
                  <a:pt x="7067787" y="171885"/>
                </a:lnTo>
                <a:lnTo>
                  <a:pt x="9598581" y="171885"/>
                </a:lnTo>
                <a:lnTo>
                  <a:pt x="9598581" y="108015"/>
                </a:lnTo>
                <a:lnTo>
                  <a:pt x="6358174" y="108015"/>
                </a:lnTo>
                <a:lnTo>
                  <a:pt x="6358174" y="62296"/>
                </a:lnTo>
                <a:lnTo>
                  <a:pt x="9598581" y="62296"/>
                </a:lnTo>
                <a:lnTo>
                  <a:pt x="9598581" y="0"/>
                </a:lnTo>
                <a:lnTo>
                  <a:pt x="0" y="0"/>
                </a:lnTo>
                <a:lnTo>
                  <a:pt x="828979" y="522149"/>
                </a:lnTo>
                <a:close/>
              </a:path>
            </a:pathLst>
          </a:cu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texas A&amp;M transportation institu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20" y="6335851"/>
            <a:ext cx="1866900" cy="52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 13"/>
          <p:cNvSpPr/>
          <p:nvPr/>
        </p:nvSpPr>
        <p:spPr>
          <a:xfrm>
            <a:off x="0" y="6335851"/>
            <a:ext cx="1202458" cy="517650"/>
          </a:xfrm>
          <a:custGeom>
            <a:avLst/>
            <a:gdLst>
              <a:gd name="connsiteX0" fmla="*/ 0 w 1202458"/>
              <a:gd name="connsiteY0" fmla="*/ 0 h 517650"/>
              <a:gd name="connsiteX1" fmla="*/ 1202458 w 1202458"/>
              <a:gd name="connsiteY1" fmla="*/ 0 h 517650"/>
              <a:gd name="connsiteX2" fmla="*/ 0 w 1202458"/>
              <a:gd name="connsiteY2" fmla="*/ 517650 h 517650"/>
              <a:gd name="connsiteX3" fmla="*/ 0 w 1202458"/>
              <a:gd name="connsiteY3" fmla="*/ 0 h 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458" h="517650">
                <a:moveTo>
                  <a:pt x="0" y="0"/>
                </a:moveTo>
                <a:lnTo>
                  <a:pt x="1202458" y="0"/>
                </a:lnTo>
                <a:lnTo>
                  <a:pt x="0" y="517650"/>
                </a:lnTo>
                <a:lnTo>
                  <a:pt x="0" y="0"/>
                </a:lnTo>
                <a:close/>
              </a:path>
            </a:pathLst>
          </a:cu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 flipH="1">
            <a:off x="91441" y="117650"/>
            <a:ext cx="12009118" cy="136093"/>
            <a:chOff x="142875" y="382067"/>
            <a:chExt cx="3240407" cy="402542"/>
          </a:xfrm>
          <a:solidFill>
            <a:srgbClr val="500000"/>
          </a:solidFill>
        </p:grpSpPr>
        <p:sp>
          <p:nvSpPr>
            <p:cNvPr id="47" name="Freeform 46"/>
            <p:cNvSpPr/>
            <p:nvPr/>
          </p:nvSpPr>
          <p:spPr>
            <a:xfrm flipV="1">
              <a:off x="2339341" y="382067"/>
              <a:ext cx="1043941" cy="45719"/>
            </a:xfrm>
            <a:custGeom>
              <a:avLst/>
              <a:gdLst>
                <a:gd name="connsiteX0" fmla="*/ 0 w 1043941"/>
                <a:gd name="connsiteY0" fmla="*/ 45719 h 45719"/>
                <a:gd name="connsiteX1" fmla="*/ 1043941 w 1043941"/>
                <a:gd name="connsiteY1" fmla="*/ 45719 h 45719"/>
                <a:gd name="connsiteX2" fmla="*/ 1043941 w 1043941"/>
                <a:gd name="connsiteY2" fmla="*/ 0 h 45719"/>
                <a:gd name="connsiteX3" fmla="*/ 0 w 1043941"/>
                <a:gd name="connsiteY3" fmla="*/ 0 h 45719"/>
                <a:gd name="connsiteX4" fmla="*/ 0 w 104394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941" h="45719">
                  <a:moveTo>
                    <a:pt x="0" y="45719"/>
                  </a:moveTo>
                  <a:lnTo>
                    <a:pt x="1043941" y="45719"/>
                  </a:lnTo>
                  <a:lnTo>
                    <a:pt x="1043941" y="0"/>
                  </a:lnTo>
                  <a:lnTo>
                    <a:pt x="0" y="0"/>
                  </a:lnTo>
                  <a:lnTo>
                    <a:pt x="0" y="457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 flipV="1">
              <a:off x="1515427" y="504815"/>
              <a:ext cx="1867854" cy="45719"/>
            </a:xfrm>
            <a:custGeom>
              <a:avLst/>
              <a:gdLst>
                <a:gd name="connsiteX0" fmla="*/ 0 w 1867854"/>
                <a:gd name="connsiteY0" fmla="*/ 45719 h 45719"/>
                <a:gd name="connsiteX1" fmla="*/ 1867854 w 1867854"/>
                <a:gd name="connsiteY1" fmla="*/ 45719 h 45719"/>
                <a:gd name="connsiteX2" fmla="*/ 1867854 w 1867854"/>
                <a:gd name="connsiteY2" fmla="*/ 0 h 45719"/>
                <a:gd name="connsiteX3" fmla="*/ 0 w 1867854"/>
                <a:gd name="connsiteY3" fmla="*/ 0 h 45719"/>
                <a:gd name="connsiteX4" fmla="*/ 0 w 1867854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7854" h="45719">
                  <a:moveTo>
                    <a:pt x="0" y="45719"/>
                  </a:moveTo>
                  <a:lnTo>
                    <a:pt x="1867854" y="45719"/>
                  </a:lnTo>
                  <a:lnTo>
                    <a:pt x="1867854" y="0"/>
                  </a:lnTo>
                  <a:lnTo>
                    <a:pt x="0" y="0"/>
                  </a:lnTo>
                  <a:lnTo>
                    <a:pt x="0" y="457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 flipV="1">
              <a:off x="852487" y="629301"/>
              <a:ext cx="2530794" cy="45719"/>
            </a:xfrm>
            <a:custGeom>
              <a:avLst/>
              <a:gdLst>
                <a:gd name="connsiteX0" fmla="*/ 0 w 2530794"/>
                <a:gd name="connsiteY0" fmla="*/ 45719 h 45719"/>
                <a:gd name="connsiteX1" fmla="*/ 2530794 w 2530794"/>
                <a:gd name="connsiteY1" fmla="*/ 45719 h 45719"/>
                <a:gd name="connsiteX2" fmla="*/ 2530794 w 2530794"/>
                <a:gd name="connsiteY2" fmla="*/ 0 h 45719"/>
                <a:gd name="connsiteX3" fmla="*/ 0 w 2530794"/>
                <a:gd name="connsiteY3" fmla="*/ 0 h 45719"/>
                <a:gd name="connsiteX4" fmla="*/ 0 w 2530794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0794" h="45719">
                  <a:moveTo>
                    <a:pt x="0" y="45719"/>
                  </a:moveTo>
                  <a:lnTo>
                    <a:pt x="2530794" y="45719"/>
                  </a:lnTo>
                  <a:lnTo>
                    <a:pt x="2530794" y="0"/>
                  </a:lnTo>
                  <a:lnTo>
                    <a:pt x="0" y="0"/>
                  </a:lnTo>
                  <a:lnTo>
                    <a:pt x="0" y="457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 flipV="1">
              <a:off x="142875" y="738890"/>
              <a:ext cx="3240407" cy="45719"/>
            </a:xfrm>
            <a:custGeom>
              <a:avLst/>
              <a:gdLst>
                <a:gd name="connsiteX0" fmla="*/ 0 w 3240407"/>
                <a:gd name="connsiteY0" fmla="*/ 45719 h 45719"/>
                <a:gd name="connsiteX1" fmla="*/ 3240407 w 3240407"/>
                <a:gd name="connsiteY1" fmla="*/ 45719 h 45719"/>
                <a:gd name="connsiteX2" fmla="*/ 3240407 w 3240407"/>
                <a:gd name="connsiteY2" fmla="*/ 0 h 45719"/>
                <a:gd name="connsiteX3" fmla="*/ 0 w 3240407"/>
                <a:gd name="connsiteY3" fmla="*/ 0 h 45719"/>
                <a:gd name="connsiteX4" fmla="*/ 0 w 3240407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0407" h="45719">
                  <a:moveTo>
                    <a:pt x="0" y="45719"/>
                  </a:moveTo>
                  <a:lnTo>
                    <a:pt x="3240407" y="45719"/>
                  </a:lnTo>
                  <a:lnTo>
                    <a:pt x="3240407" y="0"/>
                  </a:lnTo>
                  <a:lnTo>
                    <a:pt x="0" y="0"/>
                  </a:lnTo>
                  <a:lnTo>
                    <a:pt x="0" y="457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74F72F0-77EB-4609-ACA0-C89DCF133387}"/>
              </a:ext>
            </a:extLst>
          </p:cNvPr>
          <p:cNvSpPr txBox="1"/>
          <p:nvPr/>
        </p:nvSpPr>
        <p:spPr>
          <a:xfrm>
            <a:off x="599704" y="760021"/>
            <a:ext cx="10972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Completed / </a:t>
            </a:r>
          </a:p>
          <a:p>
            <a:r>
              <a:rPr lang="en-US" sz="3200" dirty="0"/>
              <a:t>On-Going</a:t>
            </a:r>
          </a:p>
          <a:p>
            <a:r>
              <a:rPr lang="en-US" sz="3200" dirty="0"/>
              <a:t>Studies</a:t>
            </a:r>
          </a:p>
        </p:txBody>
      </p:sp>
    </p:spTree>
    <p:extLst>
      <p:ext uri="{BB962C8B-B14F-4D97-AF65-F5344CB8AC3E}">
        <p14:creationId xmlns:p14="http://schemas.microsoft.com/office/powerpoint/2010/main" val="2247702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427750-61DB-1A40-90B3-8E17BA365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53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62</Words>
  <Application>Microsoft Office PowerPoint</Application>
  <PresentationFormat>Widescreen</PresentationFormat>
  <Paragraphs>31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Texas A&amp;M Transportation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Singh, Gargi</dc:creator>
  <cp:lastModifiedBy>Michael Martin</cp:lastModifiedBy>
  <cp:revision>12</cp:revision>
  <dcterms:created xsi:type="dcterms:W3CDTF">2019-05-02T18:58:26Z</dcterms:created>
  <dcterms:modified xsi:type="dcterms:W3CDTF">2019-06-03T16:23:06Z</dcterms:modified>
</cp:coreProperties>
</file>